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501BFF-ADDE-4F36-BC05-6FA4B2ABB7FB}" v="3" dt="2026-09-17T15:33:06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y Rice" userId="0b682130759fc2bb" providerId="LiveId" clId="{1F2BB5AF-728C-4201-B905-CD3AF1998466}"/>
    <pc:docChg chg="undo custSel modSld">
      <pc:chgData name="Gregory Rice" userId="0b682130759fc2bb" providerId="LiveId" clId="{1F2BB5AF-728C-4201-B905-CD3AF1998466}" dt="2026-09-17T15:34:06.771" v="14" actId="255"/>
      <pc:docMkLst>
        <pc:docMk/>
      </pc:docMkLst>
      <pc:sldChg chg="delSp modSp mod">
        <pc:chgData name="Gregory Rice" userId="0b682130759fc2bb" providerId="LiveId" clId="{1F2BB5AF-728C-4201-B905-CD3AF1998466}" dt="2026-09-17T15:24:09.088" v="2" actId="478"/>
        <pc:sldMkLst>
          <pc:docMk/>
          <pc:sldMk cId="0" sldId="256"/>
        </pc:sldMkLst>
        <pc:spChg chg="del">
          <ac:chgData name="Gregory Rice" userId="0b682130759fc2bb" providerId="LiveId" clId="{1F2BB5AF-728C-4201-B905-CD3AF1998466}" dt="2026-09-17T15:24:09.088" v="2" actId="478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Gregory Rice" userId="0b682130759fc2bb" providerId="LiveId" clId="{1F2BB5AF-728C-4201-B905-CD3AF1998466}" dt="2026-09-17T15:24:04.246" v="1" actId="478"/>
          <ac:spMkLst>
            <pc:docMk/>
            <pc:sldMk cId="0" sldId="256"/>
            <ac:spMk id="3" creationId="{00000000-0000-0000-0000-000000000000}"/>
          </ac:spMkLst>
        </pc:spChg>
      </pc:sldChg>
      <pc:sldChg chg="delSp modSp mod">
        <pc:chgData name="Gregory Rice" userId="0b682130759fc2bb" providerId="LiveId" clId="{1F2BB5AF-728C-4201-B905-CD3AF1998466}" dt="2026-09-17T15:34:06.771" v="14" actId="255"/>
        <pc:sldMkLst>
          <pc:docMk/>
          <pc:sldMk cId="0" sldId="257"/>
        </pc:sldMkLst>
        <pc:spChg chg="del">
          <ac:chgData name="Gregory Rice" userId="0b682130759fc2bb" providerId="LiveId" clId="{1F2BB5AF-728C-4201-B905-CD3AF1998466}" dt="2026-09-17T15:25:45.503" v="3" actId="478"/>
          <ac:spMkLst>
            <pc:docMk/>
            <pc:sldMk cId="0" sldId="257"/>
            <ac:spMk id="2" creationId="{00000000-0000-0000-0000-000000000000}"/>
          </ac:spMkLst>
        </pc:spChg>
        <pc:spChg chg="mod">
          <ac:chgData name="Gregory Rice" userId="0b682130759fc2bb" providerId="LiveId" clId="{1F2BB5AF-728C-4201-B905-CD3AF1998466}" dt="2026-09-17T15:34:06.771" v="14" actId="255"/>
          <ac:spMkLst>
            <pc:docMk/>
            <pc:sldMk cId="0" sldId="257"/>
            <ac:spMk id="6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8:51.671" v="4" actId="478"/>
        <pc:sldMkLst>
          <pc:docMk/>
          <pc:sldMk cId="0" sldId="265"/>
        </pc:sldMkLst>
        <pc:spChg chg="del">
          <ac:chgData name="Gregory Rice" userId="0b682130759fc2bb" providerId="LiveId" clId="{1F2BB5AF-728C-4201-B905-CD3AF1998466}" dt="2026-09-17T15:28:51.671" v="4" actId="478"/>
          <ac:spMkLst>
            <pc:docMk/>
            <pc:sldMk cId="0" sldId="265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8:58.719" v="5" actId="478"/>
        <pc:sldMkLst>
          <pc:docMk/>
          <pc:sldMk cId="0" sldId="277"/>
        </pc:sldMkLst>
        <pc:spChg chg="del">
          <ac:chgData name="Gregory Rice" userId="0b682130759fc2bb" providerId="LiveId" clId="{1F2BB5AF-728C-4201-B905-CD3AF1998466}" dt="2026-09-17T15:28:58.719" v="5" actId="478"/>
          <ac:spMkLst>
            <pc:docMk/>
            <pc:sldMk cId="0" sldId="277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9:00.551" v="6" actId="478"/>
        <pc:sldMkLst>
          <pc:docMk/>
          <pc:sldMk cId="0" sldId="280"/>
        </pc:sldMkLst>
        <pc:spChg chg="del">
          <ac:chgData name="Gregory Rice" userId="0b682130759fc2bb" providerId="LiveId" clId="{1F2BB5AF-728C-4201-B905-CD3AF1998466}" dt="2026-09-17T15:29:00.551" v="6" actId="478"/>
          <ac:spMkLst>
            <pc:docMk/>
            <pc:sldMk cId="0" sldId="280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9:05.581" v="7" actId="478"/>
        <pc:sldMkLst>
          <pc:docMk/>
          <pc:sldMk cId="0" sldId="289"/>
        </pc:sldMkLst>
        <pc:spChg chg="del">
          <ac:chgData name="Gregory Rice" userId="0b682130759fc2bb" providerId="LiveId" clId="{1F2BB5AF-728C-4201-B905-CD3AF1998466}" dt="2026-09-17T15:29:05.581" v="7" actId="478"/>
          <ac:spMkLst>
            <pc:docMk/>
            <pc:sldMk cId="0" sldId="289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9:09.184" v="8" actId="478"/>
        <pc:sldMkLst>
          <pc:docMk/>
          <pc:sldMk cId="0" sldId="295"/>
        </pc:sldMkLst>
        <pc:spChg chg="del">
          <ac:chgData name="Gregory Rice" userId="0b682130759fc2bb" providerId="LiveId" clId="{1F2BB5AF-728C-4201-B905-CD3AF1998466}" dt="2026-09-17T15:29:09.184" v="8" actId="478"/>
          <ac:spMkLst>
            <pc:docMk/>
            <pc:sldMk cId="0" sldId="295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9:13.013" v="9" actId="478"/>
        <pc:sldMkLst>
          <pc:docMk/>
          <pc:sldMk cId="0" sldId="302"/>
        </pc:sldMkLst>
        <pc:spChg chg="del">
          <ac:chgData name="Gregory Rice" userId="0b682130759fc2bb" providerId="LiveId" clId="{1F2BB5AF-728C-4201-B905-CD3AF1998466}" dt="2026-09-17T15:29:13.013" v="9" actId="478"/>
          <ac:spMkLst>
            <pc:docMk/>
            <pc:sldMk cId="0" sldId="302"/>
            <ac:spMk id="2" creationId="{00000000-0000-0000-0000-000000000000}"/>
          </ac:spMkLst>
        </pc:spChg>
      </pc:sldChg>
      <pc:sldChg chg="delSp mod">
        <pc:chgData name="Gregory Rice" userId="0b682130759fc2bb" providerId="LiveId" clId="{1F2BB5AF-728C-4201-B905-CD3AF1998466}" dt="2026-09-17T15:29:16.361" v="10" actId="478"/>
        <pc:sldMkLst>
          <pc:docMk/>
          <pc:sldMk cId="0" sldId="305"/>
        </pc:sldMkLst>
        <pc:spChg chg="del">
          <ac:chgData name="Gregory Rice" userId="0b682130759fc2bb" providerId="LiveId" clId="{1F2BB5AF-728C-4201-B905-CD3AF1998466}" dt="2026-09-17T15:29:16.361" v="10" actId="478"/>
          <ac:spMkLst>
            <pc:docMk/>
            <pc:sldMk cId="0" sldId="305"/>
            <ac:spMk id="2" creationId="{00000000-0000-0000-0000-000000000000}"/>
          </ac:spMkLst>
        </pc:spChg>
      </pc:sldChg>
      <pc:sldChg chg="addSp delSp mod">
        <pc:chgData name="Gregory Rice" userId="0b682130759fc2bb" providerId="LiveId" clId="{1F2BB5AF-728C-4201-B905-CD3AF1998466}" dt="2026-09-17T15:29:24.458" v="13" actId="478"/>
        <pc:sldMkLst>
          <pc:docMk/>
          <pc:sldMk cId="0" sldId="308"/>
        </pc:sldMkLst>
        <pc:spChg chg="del">
          <ac:chgData name="Gregory Rice" userId="0b682130759fc2bb" providerId="LiveId" clId="{1F2BB5AF-728C-4201-B905-CD3AF1998466}" dt="2026-09-17T15:29:24.458" v="13" actId="478"/>
          <ac:spMkLst>
            <pc:docMk/>
            <pc:sldMk cId="0" sldId="308"/>
            <ac:spMk id="2" creationId="{00000000-0000-0000-0000-000000000000}"/>
          </ac:spMkLst>
        </pc:spChg>
        <pc:spChg chg="add del">
          <ac:chgData name="Gregory Rice" userId="0b682130759fc2bb" providerId="LiveId" clId="{1F2BB5AF-728C-4201-B905-CD3AF1998466}" dt="2026-09-17T15:29:22.172" v="12" actId="478"/>
          <ac:spMkLst>
            <pc:docMk/>
            <pc:sldMk cId="0" sldId="30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79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0" y="1051560"/>
            <a:ext cx="121916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dirty="0">
                <a:solidFill>
                  <a:srgbClr val="000000"/>
                </a:solidFill>
              </a:rPr>
              <a:t>🏍️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31720"/>
            <a:ext cx="107259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Rally Bonus Planner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520440"/>
            <a:ext cx="9262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creating your account to exporting a GPX file — a rider's guide to every feature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6126480"/>
            <a:ext cx="10725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new riders  ·  rally-planner  ·  gregrice.com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Started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your account, set up your rider profile and motorcycle, and learn how the app is organized.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👤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Creating an account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sign-in screen, click Need an account? Sign up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email, a password, and your display name, then click Sign up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signed in immediately and dropped into the app with an empty rally list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accounts start as a regular rider — an existing admin can promote you later if you need admin access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138139"/>
            <a:ext cx="6995160" cy="3267522"/>
          </a:xfrm>
          <a:prstGeom prst="roundRect">
            <a:avLst>
              <a:gd name="adj" fmla="val 167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signup-fo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229579"/>
            <a:ext cx="6812280" cy="30846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sign-up form — email, password, and display name are all that's required.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🔑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Signing in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your email and password on the sign-in screen and click Sign in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Forgot your password? Use the Forgot password? link to request a reset email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 stay active across browser restarts — you generally only sign in once per device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sign-in shows a Welcome popup with a standing reminder about imported data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1962988"/>
            <a:ext cx="6995160" cy="3617825"/>
          </a:xfrm>
          <a:prstGeom prst="roundRect">
            <a:avLst>
              <a:gd name="adj" fmla="val 1516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login-fo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054428"/>
            <a:ext cx="6812280" cy="343494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sign-in screen.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Trust, but verify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sign-in greets you by name with a standing reminder, not a one-time notice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Anything the app imports automatically — especially OCR'd data from a scanned rally-book PDF — is a starting point, not a guarantee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double-check an imported bonus's coordinates, code, and availability against the actual rally book before you ride on 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OK to dismiss it and get to your rally list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6885"/>
            <a:ext cx="6995160" cy="3450031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welcome-mess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8325"/>
            <a:ext cx="6812280" cy="326715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Welcome popup — a "trust but verify" reminder every sign-in.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🗂️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app is organized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— the top-level events you're planning for, e.g. "2027 Iron Butt Rally." Click + New to add one.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Legs — appear once you select a rally. Each leg is a segment with its own start/end time, used to calculate sunrise/sunset.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Bonuses — appear once you select a leg, in the grid on the right. This is where you'll spend most of your time.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900020" y="2304288"/>
            <a:ext cx="8361480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ally-leg-side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460" y="2395728"/>
            <a:ext cx="8178600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Selecting a rally reveals its legs; selecting a leg loads its bonuses into the grid.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🏍️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Rider profile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🏍 Rider Profile in the header to record how you like to ride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Night-riding and bad-weather tolerance, average moving speed, rest-stop habits, daily mileage intensity, and sleep needs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once to your account — not per rally — and feeds Build Route Schedule and 🎯 AI Suggested Route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 optional: leave the defaults if you'd rather not fill it in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138139"/>
            <a:ext cx="6995160" cy="3267522"/>
          </a:xfrm>
          <a:prstGeom prst="roundRect">
            <a:avLst>
              <a:gd name="adj" fmla="val 167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grid-view-riderprofile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229579"/>
            <a:ext cx="6812280" cy="30846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Rider Profile dialog, opened from the header.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⛽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motorcycles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⛽ My Motorcycles in the header to keep one or more fuel-range profiles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+ auxiliary tank capacity, average fuel consumption, reserve, and a safety-buffer percentage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one Default motorcycle and it pre-fills automatically when you start planning a new route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field follows your Units setting — imperial shows gallons/MPG, metric shows liters/L per 100 km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138139"/>
            <a:ext cx="6995160" cy="3267522"/>
          </a:xfrm>
          <a:prstGeom prst="roundRect">
            <a:avLst>
              <a:gd name="adj" fmla="val 167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otorcycle-profile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229579"/>
            <a:ext cx="6812280" cy="30846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row per bike, with its usable range and MPG at a glance.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⛽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Motorcycles feed your fuel range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 motorcycle to edit it, or + Add motorcycle for another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a bike for a route fills in Fuel range automatically: usable tank capacity × MPG, minus your safety buffer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still type over that number yourself any time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Optional, like the rider profile — the route planner's Fuel range field works fine without picking a bike here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528389" y="1325880"/>
            <a:ext cx="3539582" cy="489204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otorcycle-profile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829" y="1417320"/>
            <a:ext cx="3356702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a motorcycle profile — Default marks the one that pre-fills new routes.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Rallies, Legs &amp; Bonuses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the rally → leg → bonus structure, then import or enter the bonuses you'll ride.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🏁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Creating a rally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+ New above the rally list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it a name and, optionally, a year and notes, then Save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defaults to the current year but can be changed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edit or delete later, click the ✎ next to its name — deleting a rally also deletes all its legs and bonuses (confirmation required)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444638" y="1325880"/>
            <a:ext cx="1707083" cy="4892040"/>
          </a:xfrm>
          <a:prstGeom prst="roundRect">
            <a:avLst>
              <a:gd name="adj" fmla="val 3214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new-rally-mod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078" y="1417320"/>
            <a:ext cx="1524203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rally dialog.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🧭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Creating a leg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rally selected, click + New above the leg list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it a name and a start/end date-time — this unlocks sunrise/sunset lookups for every bonus on that leg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location and End location fields save the hotel a leg begins/ends at — type an address and click Look up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leg's saved end location auto-fills the next leg's start location, so you're not retyping the same hotel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426289" y="1325880"/>
            <a:ext cx="1743781" cy="4892040"/>
          </a:xfrm>
          <a:prstGeom prst="roundRect">
            <a:avLst>
              <a:gd name="adj" fmla="val 3146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new-leg-mod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729" y="1417320"/>
            <a:ext cx="1560901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leg dialog — Start/End are optional but unlock sunrise/sunset lookups.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📋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bonus grid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Selecting a leg loads its bonuses into a spreadsheet-style grid — click any cell to edit it in place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save automatically — watch the small save indicator next to your name in the header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Columns reorder, sort, and resize; scroll right for Sunrise, Sunset, Address, and Symbol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Formatted Bonus Code updates automatically as you edit — the CODE-POINTS-AVAIL-TIMED name used in GPX exports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2126873" y="2304288"/>
            <a:ext cx="7907774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bonus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313" y="2395728"/>
            <a:ext cx="7724894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leg's bonus grid — column headers all have explanatory tooltips.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⭐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Marking a bonus mandatory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⭐ column marks a bonus you already know you have to ride — one the rally book itself calls mandatory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entirely your own call — the app never sets it automatically, even on import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whole effect is inside 🎯 AI Suggested Route: a starred bonus becomes a hard requirement instead of an optional candidate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route by hand, Optimize Route, and exports all ignore the star completely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7554"/>
            <a:ext cx="6995160" cy="3448692"/>
          </a:xfrm>
          <a:prstGeom prst="roundRect">
            <a:avLst>
              <a:gd name="adj" fmla="val 1591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bonus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8994"/>
            <a:ext cx="6812280" cy="326581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⭐ star column sits right next to the ⚠ flag column in the bonus grid — click it to mark a bonus mandatory.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📥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Importing bonus files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Import file… and choose .gpx, .kml, .csv, .tsv, .txt, Excel, or .pdf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Parsed entirely in your browser with a preview grid — nothing is written until you click Append or Replace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import is built for Iron Butt-style bonus packets: code, points, coordinates, hours, description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bonuses and checkpoint info have no coordinates, so they're skipped automatically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869923"/>
            <a:ext cx="5577840" cy="2754929"/>
          </a:xfrm>
          <a:prstGeom prst="roundRect">
            <a:avLst>
              <a:gd name="adj" fmla="val 1991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import-mod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61363"/>
            <a:ext cx="5394960" cy="257204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preview for a 162-bonus GPX file.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860638"/>
            <a:ext cx="5577840" cy="2773501"/>
          </a:xfrm>
          <a:prstGeom prst="roundRect">
            <a:avLst>
              <a:gd name="adj" fmla="val 1978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rally-deck/assets/import-modal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952078"/>
            <a:ext cx="5394960" cy="259062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 how many rows were imported and reminds you to run Look up missing next.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52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🔎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Scanned rally books: automatic OCR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rally books' bonus pages are flattened images, not real selectable text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PDF comes back "No bonus records were found," the app automatically retries with OCR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can take several minutes on a large book — a page counter shows it isn't stalled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is less reliable: a row it isn't confident about gets a ⚠ flag with a specific reason — check the preview closely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867279"/>
            <a:ext cx="5577840" cy="2760218"/>
          </a:xfrm>
          <a:prstGeom prst="roundRect">
            <a:avLst>
              <a:gd name="adj" fmla="val 1988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import-modal-pdf-progress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58719"/>
            <a:ext cx="5394960" cy="257733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reading a scanned rally book, page by page.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879843"/>
            <a:ext cx="5577840" cy="2735089"/>
          </a:xfrm>
          <a:prstGeom prst="roundRect">
            <a:avLst>
              <a:gd name="adj" fmla="val 2006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rally-deck/assets/import-modal-pd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971283"/>
            <a:ext cx="5394960" cy="255220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review grid after an OCR'd import — the ⚠ flag column points at rows worth a closer look.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52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🧮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Importing a points file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rally masters publish locations and point values as two separate files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Import points… and choose the codes/points file to merge it into the current leg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Import file…, this never adds or removes rows — it only matches codes and updates Points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preview shows every code, whether it matched, and its current vs. new value before anything applies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5805"/>
            <a:ext cx="6995160" cy="3452191"/>
          </a:xfrm>
          <a:prstGeom prst="roundRect">
            <a:avLst>
              <a:gd name="adj" fmla="val 15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import-poin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7245"/>
            <a:ext cx="6812280" cy="326931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Code, New points, Current points, and a Status column flagging unmatched codes.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📍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Looking up address &amp; timezone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 bonus has coordinates, click Look up missing to fill in timezone, reverse-geocoded address, and sunrise/sunset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in the background with a progress indicator, for every bonus that's missing this data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are cached — re-running it doesn't re-charge lookups for bonuses already looked up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Lookups are rate-limited per account; if you hit the limit, wait a bit and try again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3909"/>
            <a:ext cx="6995160" cy="3455982"/>
          </a:xfrm>
          <a:prstGeom prst="roundRect">
            <a:avLst>
              <a:gd name="adj" fmla="val 1588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api-lookup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5349"/>
            <a:ext cx="6812280" cy="327310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lookup running in the background — the progress bar shows what's left to process.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📍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a lookup batch hits a rate limit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batch can occasionally run into the timezone API's own rate limit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it does, a popup lists exactly which bonus codes were missed — nothing else is affected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Look Up Selected/Missing again to fill in just those rows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Sunrise/sunset only resolve once the leg's own start/end date-time is set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138139"/>
            <a:ext cx="6995160" cy="3267522"/>
          </a:xfrm>
          <a:prstGeom prst="roundRect">
            <a:avLst>
              <a:gd name="adj" fmla="val 167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api-lookup-missing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229579"/>
            <a:ext cx="6812280" cy="30846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Exactly which bonus codes were missed, so you can re-run just those.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🕐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timed bonuses work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Avail column shapes and scores a bonus: A=Anytime, D=Daylight, T=Timed, S=Special, G=Group Photo, H=Checkpoint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AC/DC/TC mark combo variants (24-hour / daylight / timed)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Timed bonus, fill in the Timed column with a plain-text window, e.g. 930a-6p — this is what exports to GPX/XLSX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filled clock icon next to Timed means a structured window is already set for that row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35230"/>
            <a:ext cx="6995160" cy="3473340"/>
          </a:xfrm>
          <a:prstGeom prst="roundRect">
            <a:avLst>
              <a:gd name="adj" fmla="val 1580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bonus-data-column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26670"/>
            <a:ext cx="6812280" cy="3290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plain Timed text column with its small 🕐 column right beside it.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🕐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RALLIES &amp; LEGS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a structured timed window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Timed or Timed-Combo bonus, click the 🕐 icon to open Available from / Available until pickers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structured window is separate from the plain Timed text — it doesn't change what's exported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what Build Route Schedule checks your estimated arrival against, flagging anything that would miss 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it unset and the schedule builder simply can't verify that bonus, rather than assuming you'll make it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60820"/>
            <a:ext cx="6995160" cy="3422159"/>
          </a:xfrm>
          <a:prstGeom prst="roundRect">
            <a:avLst>
              <a:gd name="adj" fmla="val 1603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timed-bonus-popup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52260"/>
            <a:ext cx="6812280" cy="323927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Timed bonus window dialog — set Available from / until, then Save.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Weather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10-day forecasts for any bonus, and overlay live precipitation radar on the map.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☀️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Weather forecasts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marker's popup on the map, click 10-day weather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a forecast panel for that bonus's exact location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daily highs/lows, conditions, and precipitation chance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it with the × in the top-right corner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1073"/>
            <a:ext cx="6995160" cy="3461654"/>
          </a:xfrm>
          <a:prstGeom prst="roundRect">
            <a:avLst>
              <a:gd name="adj" fmla="val 1585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weather-pan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2513"/>
            <a:ext cx="6812280" cy="327877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weather panel, opened from a map popup.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🌧️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Weather radar overlay: on and off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Radar: Off (top-right of the map) to switch on a live precipitation radar overlay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it again — now labeled Radar: On — to turn it off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slider next to the button fades the overlay's opacity, so markers and the route line still show through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for spotting weather along a whole route at a glance, instead of checking each bonus one at a time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39320"/>
            <a:ext cx="6995160" cy="3465160"/>
          </a:xfrm>
          <a:prstGeom prst="roundRect">
            <a:avLst>
              <a:gd name="adj" fmla="val 1583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weather-rad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0760"/>
            <a:ext cx="6812280" cy="32822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Radar turned on, with opacity lowered so markers and the route line still show.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Map &amp; Building a Route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bonuses by point value and availability, then click your way to a route.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🗺️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 view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Map next to Grid in the toolbar to switch views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bonus is a marker whose shape encodes availability (circle, square, flag, diamond, star, triangle) and whose color encodes point value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Combo bonuses get a bolder outline; the legend (lower-left) explains the encoding and totals plotted points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dimmed marker means Out of range — still fully clickable, never hidden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2112471" y="2304288"/>
            <a:ext cx="7936579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ap-vi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911" y="2395728"/>
            <a:ext cx="7753699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view for a leg with many bonuses plotted.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📌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Marker popups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marker to see its details: availability, timezone, address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click through to its 10-day weather forecast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Hovering a flagged marker shows "Out of range" right in its tooltip, alongside code and points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ranges… (top-right) lets you customize the point thresholds and colors used on the map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65325"/>
            <a:ext cx="6995160" cy="3413150"/>
          </a:xfrm>
          <a:prstGeom prst="roundRect">
            <a:avLst>
              <a:gd name="adj" fmla="val 1607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ap-pop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56765"/>
            <a:ext cx="6812280" cy="323027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marker popup — availability, timezone, address, and a weather shortcut.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🖱️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Point-and-click: Route Mode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Map view, click Route Mode: Off (top-right) to turn it on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bonus markers in the order you'd ride them — a numbered badge appears on each one you add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 marker again to remove that stop; turn Route Mode back off to return to normal popups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close a loop, click the first stop again once the rest are added — its marker then shows both stop numbers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56328"/>
            <a:ext cx="6995160" cy="3431144"/>
          </a:xfrm>
          <a:prstGeom prst="roundRect">
            <a:avLst>
              <a:gd name="adj" fmla="val 159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47768"/>
            <a:ext cx="6812280" cy="32482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Selected to Route, Route Planner…, and Route Mode — the map's routing toolbar.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☑️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add stops from the grid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Grid view, check the bonuses you want — the same checkboxes used for delete/lookup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Add Selected to Route — stops land in the route order the grid's rows are in, not the order you checked them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 both methods freely on the same route: some stops from the grid, some clicked on the map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Route Planner… any time to see, reorder, or trim the full stop list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864278"/>
            <a:ext cx="5577840" cy="2766219"/>
          </a:xfrm>
          <a:prstGeom prst="roundRect">
            <a:avLst>
              <a:gd name="adj" fmla="val 1983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grid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55718"/>
            <a:ext cx="5394960" cy="25833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bonuses in Grid view, then click Add Selected to Route.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862774"/>
            <a:ext cx="5577840" cy="2769228"/>
          </a:xfrm>
          <a:prstGeom prst="roundRect">
            <a:avLst>
              <a:gd name="adj" fmla="val 1981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rally-deck/assets/route-planner-grid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2954214"/>
            <a:ext cx="5394960" cy="258634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selected bonuses land in the route as new stops.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/ 52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🟢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Start, End, and your motorcycle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Start/End accept an existing bonus from a dropdown, or a custom point — a hotel, rally HQ, anywhere else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an address and click 🔎 Find, or Set from map… to drop a pin by hand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leg has a saved Start/End location, the route's pickers default to it automatically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Motorcycle dropdown attaches a saved bike to the route and fills in Fuel range from its tank/MPG numbers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8351"/>
            <a:ext cx="6995160" cy="3447098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leg-start-end-map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9791"/>
            <a:ext cx="6812280" cy="3264217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🟢 Start at the rally's home base, 🏁 Finish at that night's hotel — filled in automatically.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🧰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Route Planner popup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Route Planner… any time to open the full panel: Route picker, live stats, Start/End, pace, and the stop list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stops (☰) to reorder, click ✕ to remove one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Avg moving speed and Minutes per stop — these feed the estimated ride time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AI Suggested Route, Find Gas Stations, Build Route Schedule, Optimize Route, and every export live right here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30612" y="2304288"/>
            <a:ext cx="1300296" cy="3886200"/>
          </a:xfrm>
          <a:prstGeom prst="roundRect">
            <a:avLst>
              <a:gd name="adj" fmla="val 421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052" y="2395728"/>
            <a:ext cx="1117416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Route Planner panel, section by section.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🔄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Recalculating the road route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Recalculate Route swaps a straight-line estimate for a real road distance from road-routing data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Route keeps it for next time you open this leg; Delete This Route removes 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Route GPX / Export KML download the stops as a route for Basecamp, Garmin, or a GPS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GPS recalculates the actual road path itself once you load and activate the route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138139"/>
            <a:ext cx="6995160" cy="3267522"/>
          </a:xfrm>
          <a:prstGeom prst="roundRect">
            <a:avLst>
              <a:gd name="adj" fmla="val 167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229579"/>
            <a:ext cx="6812280" cy="30846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Recalculate Route swaps the straight-line estimate for a real road distance.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ℹ️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MAP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 Info: points and efficiency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route's stats line always shows stop count, points, distance, and estimated ride time as you build 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ℹ️ Route Info button pops up a clean, screenshot-friendly summary of all of 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points per mile — the efficiency number riders like to compare after a rally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on the printed route schedule too, so it travels with whatever you save or share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5513"/>
            <a:ext cx="6995160" cy="3452774"/>
          </a:xfrm>
          <a:prstGeom prst="roundRect">
            <a:avLst>
              <a:gd name="adj" fmla="val 15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inf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6953"/>
            <a:ext cx="6812280" cy="326989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Stops, Points, Distance, Riding time, and Points per mile, all in one popup.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Suggested Route &amp; the Optimizer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the app pick the highest-value bonuses for you, or just clean up the order of stops you already picked.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OPTIMIZATION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🎯 AI Suggested Route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Route only reorders stops you've already picked — AI Suggested Route picks which bonuses to ride in the first place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Aims to score the most total points while still getting you back to your End point by the leg's end date/time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candidate pool: check bonuses in the grid, or turn on 🎯 AI Candidates in Map view and click markers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the leg's Start and End date/time — it refuses to run without a hard deadline to plan against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30612" y="2304288"/>
            <a:ext cx="1300296" cy="3886200"/>
          </a:xfrm>
          <a:prstGeom prst="roundRect">
            <a:avLst>
              <a:gd name="adj" fmla="val 421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052" y="2395728"/>
            <a:ext cx="1117416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AI Suggested Route lives right in the Route Planner panel.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OPTIMIZATION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feeds the AI search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Rider Profile (optional) — pre-fills average speed and preferred stop length; defaults to 55 mph / 15 min if skipped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motorcycle profile (optional) — pre-fills Fuel range from that bike's tank size and MPG; defaults to 200 miles if skipped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Mandatory bonuses are seeded in first as hard requirements — a 5-point mandatory can't be edged out by an optional 500-point bonus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Rest/lunch rules from the rally or leg (optional) are respected in the schedule it builds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6885"/>
            <a:ext cx="6995160" cy="3450031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welcome-mess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8325"/>
            <a:ext cx="6812280" cy="326715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your defaults once — every route you plan afterward starts from your own numbers.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✅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OPTIMIZATION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result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run reports "Suggested route: N of M candidate bonus(es) included…" plus a Not included list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excluded bonus gets a plain-English reason — ran out of time, missed a Timed/Daylight window, or hit the stop cap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Daylight-only candidate is missing its sunrise/sunset lookup, you're warned before the search even runs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mandatory bonus that genuinely can't fit tells you clearly, instead of a route that's quietly missing it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5513"/>
            <a:ext cx="6995160" cy="3452774"/>
          </a:xfrm>
          <a:prstGeom prst="roundRect">
            <a:avLst>
              <a:gd name="adj" fmla="val 15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inf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6953"/>
            <a:ext cx="6812280" cy="326989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stats line and Route Info popup apply to an AI-suggested route too.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🔀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OPTIMIZATION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 optimizer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Route reorders your existing stops for the shortest overall ride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any Start/End you've set fixed at the ends; never adds or removes stops — your bonus selection stays your own pick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a rough starting order (nearest-neighbor), then repeatedly improves it (2-opt) until no swap shortens it further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recalculates the real road route afterward, so the map never shows a stale straight line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557641" y="1325880"/>
            <a:ext cx="3481078" cy="4892040"/>
          </a:xfrm>
          <a:prstGeom prst="roundRect">
            <a:avLst>
              <a:gd name="adj" fmla="val 1576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optimize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081" y="1417320"/>
            <a:ext cx="3298198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Route sits right in the stop list, next to Build Schedule.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📊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OPTIMIZATION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changed, and how much shorter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optimizing, a message reports exactly what changed — how many stops moved, and roughly how much distance was saved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smaller routes, it names which stops moved by their bonus code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your stops were already in the shortest order, it tells you that too, rather than leaving you to wonder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road distances are briefly unavailable, it falls back to straight-line distances and says so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01954"/>
            <a:ext cx="6995160" cy="3539893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allyplanner-optimizer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093394"/>
            <a:ext cx="6812280" cy="335701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confirmation shown after optimizing.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 Stops &amp; the Ride Schedule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fuel along the way, then build (and print) a full arrival/departure timeline.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⛽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 station search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 route has at least two stops, ⛽ Find Gas Stations searches near the route line for places to fuel up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Fuel range (mi) to your bike's real tank range first — stops are suggested roughly every 90% of that range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24h-reliable station (truck stop or known 24-hour brand) is preferred when one's nearby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whole route fits inside a single tank, no stops are suggested at all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961167" y="1325880"/>
            <a:ext cx="2674026" cy="4892040"/>
          </a:xfrm>
          <a:prstGeom prst="roundRect">
            <a:avLst>
              <a:gd name="adj" fmla="val 205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gasstation-search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607" y="1417320"/>
            <a:ext cx="2491146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⛽ Find Gas Stations, right in the Route Planner panel.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⛽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a fuel stop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any fuel-stop marker for its details: station name, an "hours vary" or "24h" badge, address, and how far off-route it sits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in Google Maps hands off turn-by-turn directions straight to your phone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planning aid only — nothing here is saved with the route or included in exports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resets automatically whenever the route's stops change, so it's always answering for the route as it stands now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934513"/>
            <a:ext cx="5577840" cy="2625751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gasstation-sear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25953"/>
            <a:ext cx="5394960" cy="244287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 details — hours, address, distance off-route, fuel type.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934513"/>
            <a:ext cx="5577840" cy="2625751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rally-deck/assets/gasstation-search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3025953"/>
            <a:ext cx="5394960" cy="244287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route with its suggested fuel stops plotted.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/ 52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📅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&amp; print a route schedule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📅 Build Route Schedule builds a full timeline: arrival and departure at every stop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Inserts rest, lunch, and fuel stops wherever they'd actually trigger — even mid-leg on a long stretch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 — but never blocks — any Daylight-only or Timed bonus your arrival time would miss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Route Schedule turns it into a clean, printable page with the same points-per-mile summary as Route Info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22806" y="2304288"/>
            <a:ext cx="1315907" cy="3886200"/>
          </a:xfrm>
          <a:prstGeom prst="roundRect">
            <a:avLst>
              <a:gd name="adj" fmla="val 416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optimize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246" y="2395728"/>
            <a:ext cx="1133027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Schedule and Optimize Route, right below the stop list.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⏱️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schedule's warnings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warning is advisory only — nothing here blocks saving or exporting the route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Timed bonus with no structured window set shows "could not verify" instead of a false pass or fail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Daylight-only bonus arriving outside sunrise–sunset is flagged with the exact window it missed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Re-running the schedule after any change — a new stop, a different pace — is one click away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059637" y="1325880"/>
            <a:ext cx="2477086" cy="4892040"/>
          </a:xfrm>
          <a:prstGeom prst="roundRect">
            <a:avLst>
              <a:gd name="adj" fmla="val 2215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optimize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077" y="1417320"/>
            <a:ext cx="2294206" cy="47091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Timed and Daylight-only warnings appear right at the stop they apply to.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🗂️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Multiple routes per leg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leg isn't limited to one route — the Route: dropdown builds and saves several named scenarios for the same leg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because Google Maps-based tools can reject a route with more than ~10–25 stops in one go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a big leg into a few smaller routes, each comfortably under that limit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New Route starts a blank scenario; nothing is written until you add stops and save it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8351"/>
            <a:ext cx="6995160" cy="3447098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ultiple-routes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9791"/>
            <a:ext cx="6812280" cy="3264217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Route: dropdown lists every saved route for this leg.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🗂️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&amp; SCHEDULE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Switching between saved routes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the dropdown swaps the map's route line and stats to match whichever route is selected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Exporting GPX/KML names the file after the specific route, so two scenarios never overwrite each other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Route from Map hides the current route and its gas stops without deleting anything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it again from the dropdown any time to bring it right back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934513"/>
            <a:ext cx="5577840" cy="2625751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multiple-routes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25953"/>
            <a:ext cx="5394960" cy="244287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saved route for this leg — 12 stops.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17920" y="2934513"/>
            <a:ext cx="5577840" cy="2625751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rally-deck/assets/multiple-routes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3025953"/>
            <a:ext cx="5394960" cy="244287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309360" y="6263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different, shorter scenario for the same leg — 9 stops.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/ 52</a:t>
            </a:r>
            <a:endParaRPr lang="en-US" sz="9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Hours &amp; Miles, and Points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rally-wide worksheets for planning your pace and your score before you ever leave the driveway.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⏱️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WORKSHEETS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Hours &amp; Miles page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Hours &amp; Miles in the toolbar for this rally's planning worksheet — covers up to 3 legs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Checkpoints table resolves each leg's start/end address to coordinates and a time zone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Legs table: your inputs on the left (rest, gas stops, bonus stops, misc hours) and computed riding hours/miles on the right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bold Rally totals row sums everything across every leg in use — saved automatically as you type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914400" y="2864150"/>
            <a:ext cx="10332720" cy="2766476"/>
          </a:xfrm>
          <a:prstGeom prst="roundRect">
            <a:avLst>
              <a:gd name="adj" fmla="val 1983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hoursmiles-vi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955590"/>
            <a:ext cx="10149840" cy="258359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Checkpoints, a Legs table, and a bold Rally totals row along the bottom.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WORKSHEETS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page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298448"/>
            <a:ext cx="11064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Points in the toolbar for this rally's bonus point plan — how many points each leg needs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the Target points the rally master published, plus your planned rest/call-in/tracking/arrival bonuses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red Points needed column updates live: how many bonus points your route still needs to hit target</a:t>
            </a:r>
            <a:endParaRPr lang="en-US" sz="1350" dirty="0"/>
          </a:p>
          <a:p>
            <a:pPr marL="177800" indent="-177800">
              <a:spcAft>
                <a:spcPts val="400"/>
              </a:spcAft>
              <a:buSzPct val="100000"/>
              <a:buChar char="■"/>
            </a:pPr>
            <a:r>
              <a:rPr lang="en-US" sz="13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Planned route pts from your route, then Actual scored after the rally to see your final +/− vs. target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900020" y="2304288"/>
            <a:ext cx="8361480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points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460" y="2395728"/>
            <a:ext cx="8178600" cy="3703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05840" y="626364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and non-riding inputs on the left, the red Points needed column, and a Rally totals row.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822960" y="2743200"/>
            <a:ext cx="1371600" cy="1371600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27432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2560320" y="2788920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Exporting Your Work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2560320" y="3566160"/>
            <a:ext cx="8595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everything you've built out of the browser and onto your GPS.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 / 52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📤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EXPORTING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Exporting GPX &amp; XLSX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GPX — every bonus waypoint for the current leg, ready to load onto a GPS or into Basecamp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GPX (whole rally) — every leg's bonuses in one file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XLSX — a spreadsheet copy of the current leg's grid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ASCII-fold export (on by default) strips accented characters for older GPS units that don't handle them well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47554"/>
            <a:ext cx="6995160" cy="3448692"/>
          </a:xfrm>
          <a:prstGeom prst="roundRect">
            <a:avLst>
              <a:gd name="adj" fmla="val 1591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bonus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38994"/>
            <a:ext cx="6812280" cy="326581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export buttons live on the right side of the grid's toolbar.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65760"/>
            <a:ext cx="566928" cy="566928"/>
          </a:xfrm>
          <a:prstGeom prst="ellipse">
            <a:avLst/>
          </a:prstGeom>
          <a:solidFill>
            <a:srgbClr val="E8963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365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</a:rPr>
              <a:t>🛣️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7432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EXPORTING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512064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4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Exporting your actual route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17320"/>
            <a:ext cx="416052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a real road-following line, not just a flat waypoint list? That's the Route Planner's own export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Route GPX and Export KML include the calculated route line, ready for Basecamp, Garmin, or a GPS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after the specific route, so exporting two scenarios from the same leg gives two distinct files</a:t>
            </a:r>
            <a:endParaRPr lang="en-US" sz="1450" dirty="0"/>
          </a:p>
          <a:p>
            <a:pPr marL="177800" indent="-177800">
              <a:spcAft>
                <a:spcPts val="1400"/>
              </a:spcAft>
              <a:buSzPct val="100000"/>
              <a:buChar char="■"/>
            </a:pPr>
            <a:r>
              <a:rPr lang="en-US" sz="1450" dirty="0">
                <a:solidFill>
                  <a:srgbClr val="1B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GPS recalculates the exact road path itself once you load and activate the route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800600" y="2051041"/>
            <a:ext cx="6995160" cy="3441718"/>
          </a:xfrm>
          <a:prstGeom prst="roundRect">
            <a:avLst>
              <a:gd name="adj" fmla="val 1594"/>
            </a:avLst>
          </a:prstGeom>
          <a:solidFill>
            <a:srgbClr val="FFFFFF"/>
          </a:solidFill>
          <a:ln w="12700">
            <a:solidFill>
              <a:srgbClr val="DFE3E8"/>
            </a:solidFill>
            <a:prstDash val="solid"/>
          </a:ln>
          <a:effectLst>
            <a:outerShdw blurRad="127000" dist="38100" dir="5400000" algn="bl" rotWithShape="0">
              <a:srgbClr val="1B243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rally-deck/assets/route-planner-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42481"/>
            <a:ext cx="6812280" cy="325883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892040" y="6263640"/>
            <a:ext cx="6812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B67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finished route — a road-following line through every stop.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0" y="652881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/ 52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52881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A7AE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— Rider Guide</a:t>
            </a:r>
            <a:endParaRPr lang="en-US" sz="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B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0" y="1280160"/>
            <a:ext cx="121916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dirty="0">
                <a:solidFill>
                  <a:srgbClr val="000000"/>
                </a:solidFill>
              </a:rPr>
              <a:t>🎯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1097280" y="2514600"/>
            <a:ext cx="9994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Ride safe, and good luck finding those bonuses.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3520440"/>
            <a:ext cx="9994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89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support@gregrice.com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6126480"/>
            <a:ext cx="10725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7CD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Rally Bonus Planner  ·  Greg Rice  ·  Long Distance Endurance Rider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4822</Words>
  <Application>Microsoft Office PowerPoint</Application>
  <PresentationFormat>Widescreen</PresentationFormat>
  <Paragraphs>535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Greg Rice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 Planner Presentation</dc:title>
  <dc:subject>Rally Planner Presentation</dc:subject>
  <dc:creator>Greg Rice</dc:creator>
  <cp:lastModifiedBy>Gregory Rice</cp:lastModifiedBy>
  <cp:revision>1</cp:revision>
  <dcterms:created xsi:type="dcterms:W3CDTF">2026-09-17T15:20:50Z</dcterms:created>
  <dcterms:modified xsi:type="dcterms:W3CDTF">2026-09-17T15:34:08Z</dcterms:modified>
</cp:coreProperties>
</file>